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43" r:id="rId2"/>
    <p:sldId id="1144" r:id="rId3"/>
    <p:sldId id="1145" r:id="rId4"/>
    <p:sldId id="114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01915"/>
            <a:ext cx="8989450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343. DAHNA THUAK-A VULTE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5725" y="3818564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Come, Ye </a:t>
            </a:r>
            <a:r>
              <a:rPr lang="en-US" sz="1500" dirty="0" err="1"/>
              <a:t>Disconsolated</a:t>
            </a:r>
            <a:r>
              <a:rPr lang="en-US" sz="1500" dirty="0"/>
              <a:t>!</a:t>
            </a:r>
          </a:p>
          <a:p>
            <a:r>
              <a:rPr lang="en-US" sz="1500" dirty="0"/>
              <a:t>Matt. 11:28</a:t>
            </a:r>
          </a:p>
          <a:p>
            <a:r>
              <a:rPr lang="en-US" sz="1500" dirty="0"/>
              <a:t>Thomas Moore, 1779-1852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63152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8394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un,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tokhom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un;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un,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hi.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31704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84608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hawmte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Lamkhialte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Huhpa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hi.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78232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en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tokhom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luangsuk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hi.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50625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164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343. DAHNA THUAK-A VULTE</vt:lpstr>
      <vt:lpstr>1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3</cp:revision>
  <dcterms:created xsi:type="dcterms:W3CDTF">2018-12-14T14:08:08Z</dcterms:created>
  <dcterms:modified xsi:type="dcterms:W3CDTF">2018-12-14T15:31:02Z</dcterms:modified>
</cp:coreProperties>
</file>